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6"/>
  </p:notesMasterIdLst>
  <p:sldIdLst>
    <p:sldId id="256" r:id="rId3"/>
    <p:sldId id="259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510409-5E8D-497F-9C90-61AA6484D46F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6ECD06-C3B8-4D2D-B410-74B3FB220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18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85841"/>
            <a:ext cx="12192000" cy="365125"/>
          </a:xfrm>
          <a:solidFill>
            <a:srgbClr val="0070C0"/>
          </a:solidFill>
        </p:spPr>
        <p:txBody>
          <a:bodyPr/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IE" dirty="0" smtClean="0"/>
              <a:t>58th Universities Power Engineering Conference (UPEC 2023) - Technological University Dublin, Ireland - 30 August to 1 September 2023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41666" cy="1311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402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EF25-BB67-4B34-A5AB-C16F92AE0778}" type="datetime1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58th Universities Power Engineering Conference (UPEC 2023) - Technological University Dublin, Ireland - 30 August to 1 September 2023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8E825-8A37-42EF-A039-1BBF12078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161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BB72F-EEA1-4624-B1B9-1017FAF2CD4E}" type="datetime1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58th Universities Power Engineering Conference (UPEC 2023) - Technological University Dublin, Ireland - 30 August to 1 September 2023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8E825-8A37-42EF-A039-1BBF12078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8978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1CCC-C20A-41EA-8798-3431644D73AF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7B815-07AE-4023-A7F3-106BA49E9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1002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1CCC-C20A-41EA-8798-3431644D73AF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7B815-07AE-4023-A7F3-106BA49E9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5036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1CCC-C20A-41EA-8798-3431644D73AF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7B815-07AE-4023-A7F3-106BA49E9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5249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1CCC-C20A-41EA-8798-3431644D73AF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7B815-07AE-4023-A7F3-106BA49E9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87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1CCC-C20A-41EA-8798-3431644D73AF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7B815-07AE-4023-A7F3-106BA49E9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2652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1CCC-C20A-41EA-8798-3431644D73AF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7B815-07AE-4023-A7F3-106BA49E9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1642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1CCC-C20A-41EA-8798-3431644D73AF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7B815-07AE-4023-A7F3-106BA49E9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9145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1CCC-C20A-41EA-8798-3431644D73AF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7B815-07AE-4023-A7F3-106BA49E9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198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12192000" cy="365125"/>
          </a:xfrm>
          <a:solidFill>
            <a:srgbClr val="00B050"/>
          </a:solidFill>
        </p:spPr>
        <p:txBody>
          <a:bodyPr/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IE" dirty="0" smtClean="0"/>
              <a:t>58th Universities Power Engineering Conference (UPEC 2023) - Technological University Dublin, Ireland - 30 August to 1 September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444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1CCC-C20A-41EA-8798-3431644D73AF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7B815-07AE-4023-A7F3-106BA49E9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9402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1CCC-C20A-41EA-8798-3431644D73AF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7B815-07AE-4023-A7F3-106BA49E9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636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1CCC-C20A-41EA-8798-3431644D73AF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7B815-07AE-4023-A7F3-106BA49E9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547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845FE-184B-4300-831E-CF34760FEE06}" type="datetime1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58th Universities Power Engineering Conference (UPEC 2023) - Technological University Dublin, Ireland - 30 August to 1 September 2023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8E825-8A37-42EF-A039-1BBF12078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625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ECDE-7D3D-456F-9A11-420DE26E5353}" type="datetime1">
              <a:rPr lang="en-US" smtClean="0"/>
              <a:t>8/11/2023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58th Universities Power Engineering Conference (UPEC 2023) - Technological University Dublin, Ireland - 30 August to 1 September 2023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8E825-8A37-42EF-A039-1BBF12078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89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B5F3B-5ADF-488D-A2F7-CF838FF5B987}" type="datetime1">
              <a:rPr lang="en-US" smtClean="0"/>
              <a:t>8/11/2023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58th Universities Power Engineering Conference (UPEC 2023) - Technological University Dublin, Ireland - 30 August to 1 September 2023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8E825-8A37-42EF-A039-1BBF12078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466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A0189-F5C5-4BC3-9F10-D33BDA196968}" type="datetime1">
              <a:rPr lang="en-US" smtClean="0"/>
              <a:t>8/11/2023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58th Universities Power Engineering Conference (UPEC 2023) - Technological University Dublin, Ireland - 30 August to 1 September 2023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8E825-8A37-42EF-A039-1BBF12078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471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CB3F5-0EE6-4864-A795-79AC65658B42}" type="datetime1">
              <a:rPr lang="en-US" smtClean="0"/>
              <a:t>8/11/2023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58th Universities Power Engineering Conference (UPEC 2023) - Technological University Dublin, Ireland - 30 August to 1 September 2023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8E825-8A37-42EF-A039-1BBF12078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188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8DE5-B81D-4753-8D1C-F9C489204BC7}" type="datetime1">
              <a:rPr lang="en-US" smtClean="0"/>
              <a:t>8/11/2023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58th Universities Power Engineering Conference (UPEC 2023) - Technological University Dublin, Ireland - 30 August to 1 September 2023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8E825-8A37-42EF-A039-1BBF12078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631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0AE0E-1F55-439C-9FB7-385D2E2A71F0}" type="datetime1">
              <a:rPr lang="en-US" smtClean="0"/>
              <a:t>8/11/2023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58th Universities Power Engineering Conference (UPEC 2023) - Technological University Dublin, Ireland - 30 August to 1 September 2023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8E825-8A37-42EF-A039-1BBF12078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021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AAFDE-1E92-4A11-BC73-AD677FE48551}" type="datetime1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E" smtClean="0"/>
              <a:t>58th Universities Power Engineering Conference (UPEC 2023) - Technological University Dublin, Ireland - 30 August to 1 September 2023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8E825-8A37-42EF-A039-1BBF12078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00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41CCC-C20A-41EA-8798-3431644D73AF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7B815-07AE-4023-A7F3-106BA49E9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923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44600"/>
          </a:xfrm>
        </p:spPr>
        <p:txBody>
          <a:bodyPr>
            <a:normAutofit/>
          </a:bodyPr>
          <a:lstStyle/>
          <a:p>
            <a:r>
              <a:rPr lang="en-IE" sz="3200" dirty="0" smtClean="0"/>
              <a:t>Title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/>
              <a:t>Author 1, Author 2, …</a:t>
            </a:r>
          </a:p>
          <a:p>
            <a:r>
              <a:rPr lang="en-IE" dirty="0" smtClean="0"/>
              <a:t>Affiliation</a:t>
            </a:r>
          </a:p>
          <a:p>
            <a:r>
              <a:rPr lang="en-IE" dirty="0" smtClean="0"/>
              <a:t>Country</a:t>
            </a:r>
          </a:p>
          <a:p>
            <a:r>
              <a:rPr lang="en-IE" dirty="0" smtClean="0"/>
              <a:t>email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519001"/>
            <a:ext cx="12192000" cy="365125"/>
          </a:xfrm>
          <a:solidFill>
            <a:srgbClr val="0070C0"/>
          </a:solidFill>
        </p:spPr>
        <p:txBody>
          <a:bodyPr/>
          <a:lstStyle/>
          <a:p>
            <a:r>
              <a:rPr lang="en-IE" sz="1400" b="1" dirty="0" smtClean="0">
                <a:solidFill>
                  <a:schemeClr val="bg1"/>
                </a:solidFill>
              </a:rPr>
              <a:t>58th Universities Power Engineering Conference (UPEC 2023) - Technological University Dublin, Ireland - 30 August to 1 September 2023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283483" y="295422"/>
            <a:ext cx="149117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(Your logo)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50412" y="295422"/>
            <a:ext cx="1912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b="1" dirty="0" smtClean="0"/>
              <a:t>Paper ID </a:t>
            </a:r>
            <a:r>
              <a:rPr lang="en-IE" dirty="0" smtClean="0">
                <a:solidFill>
                  <a:srgbClr val="00B0F0"/>
                </a:solidFill>
              </a:rPr>
              <a:t>number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17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9952"/>
          </a:xfrm>
        </p:spPr>
        <p:txBody>
          <a:bodyPr>
            <a:normAutofit fontScale="90000"/>
          </a:bodyPr>
          <a:lstStyle/>
          <a:p>
            <a:r>
              <a:rPr lang="en-IE" b="1" dirty="0" smtClean="0"/>
              <a:t>Heading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66092"/>
            <a:ext cx="10515600" cy="4910871"/>
          </a:xfrm>
        </p:spPr>
        <p:txBody>
          <a:bodyPr/>
          <a:lstStyle/>
          <a:p>
            <a:r>
              <a:rPr lang="en-IE" dirty="0" smtClean="0"/>
              <a:t>Bullet points</a:t>
            </a:r>
          </a:p>
          <a:p>
            <a:r>
              <a:rPr lang="en-IE" dirty="0" smtClean="0"/>
              <a:t>Graphs</a:t>
            </a:r>
          </a:p>
          <a:p>
            <a:r>
              <a:rPr lang="en-IE" dirty="0" smtClean="0"/>
              <a:t>Tables</a:t>
            </a:r>
          </a:p>
          <a:p>
            <a:r>
              <a:rPr lang="en-IE" dirty="0" smtClean="0"/>
              <a:t>Figures</a:t>
            </a:r>
          </a:p>
          <a:p>
            <a:r>
              <a:rPr lang="en-IE" dirty="0" smtClean="0"/>
              <a:t>Etc.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en-IE" smtClean="0"/>
              <a:t>58th Universities Power Engineering Conference (UPEC 2023) - Technological University Dublin, Ireland - 30 August to 1 September 2023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06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9952"/>
          </a:xfrm>
        </p:spPr>
        <p:txBody>
          <a:bodyPr>
            <a:normAutofit fontScale="90000"/>
          </a:bodyPr>
          <a:lstStyle/>
          <a:p>
            <a:r>
              <a:rPr lang="en-IE" b="1" dirty="0" smtClean="0"/>
              <a:t>Heading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66092"/>
            <a:ext cx="10515600" cy="4910871"/>
          </a:xfrm>
        </p:spPr>
        <p:txBody>
          <a:bodyPr/>
          <a:lstStyle/>
          <a:p>
            <a:r>
              <a:rPr lang="en-IE" dirty="0" smtClean="0"/>
              <a:t>Bullet points</a:t>
            </a:r>
          </a:p>
          <a:p>
            <a:r>
              <a:rPr lang="en-IE" dirty="0" smtClean="0"/>
              <a:t>Graphs</a:t>
            </a:r>
          </a:p>
          <a:p>
            <a:r>
              <a:rPr lang="en-IE" dirty="0" smtClean="0"/>
              <a:t>Tables</a:t>
            </a:r>
          </a:p>
          <a:p>
            <a:r>
              <a:rPr lang="en-IE" dirty="0" smtClean="0"/>
              <a:t>Figures</a:t>
            </a:r>
          </a:p>
          <a:p>
            <a:r>
              <a:rPr lang="en-IE" dirty="0" smtClean="0"/>
              <a:t>Etc.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en-IE" dirty="0" smtClean="0"/>
              <a:t>58th Universities Power Engineering Conference (UPEC 2023) - Technological University Dublin, Ireland - 30 August to 1 September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63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100</Words>
  <Application>Microsoft Office PowerPoint</Application>
  <PresentationFormat>Widescreen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Custom Design</vt:lpstr>
      <vt:lpstr>Title</vt:lpstr>
      <vt:lpstr>Heading</vt:lpstr>
      <vt:lpstr>Heading</vt:lpstr>
    </vt:vector>
  </TitlesOfParts>
  <Company>Dublin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Conlon</dc:creator>
  <cp:lastModifiedBy>Michael Conlon</cp:lastModifiedBy>
  <cp:revision>6</cp:revision>
  <dcterms:created xsi:type="dcterms:W3CDTF">2023-08-11T08:11:58Z</dcterms:created>
  <dcterms:modified xsi:type="dcterms:W3CDTF">2023-08-11T12:13:39Z</dcterms:modified>
</cp:coreProperties>
</file>