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10409-5E8D-497F-9C90-61AA6484D46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ECD06-C3B8-4D2D-B410-74B3FB220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5841"/>
            <a:ext cx="12192000" cy="365125"/>
          </a:xfrm>
          <a:solidFill>
            <a:srgbClr val="0070C0"/>
          </a:solidFill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IE" dirty="0" smtClean="0"/>
              <a:t>58th Universities Power Engineering Conference (UPEC 2023) - Technological University Dublin, Ireland - 30 August to 1 September 2023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1666" cy="131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0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EF25-BB67-4B34-A5AB-C16F92AE0778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6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72F-EEA1-4624-B1B9-1017FAF2CD4E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97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0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3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24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8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6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64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14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9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12192000" cy="365125"/>
          </a:xfrm>
          <a:solidFill>
            <a:srgbClr val="00B050"/>
          </a:solidFill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IE" dirty="0" smtClean="0"/>
              <a:t>58th Universities Power Engineering Conference (UPEC 2023) - Technological University Dublin, Ireland - 30 August to 1 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4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0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63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45FE-184B-4300-831E-CF34760FEE06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ECDE-7D3D-456F-9A11-420DE26E5353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B5F3B-5ADF-488D-A2F7-CF838FF5B987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6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A0189-F5C5-4BC3-9F10-D33BDA196968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7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B3F5-0EE6-4864-A795-79AC65658B42}" type="datetime1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8DE5-B81D-4753-8D1C-F9C489204BC7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AE0E-1F55-439C-9FB7-385D2E2A71F0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AFDE-1E92-4A11-BC73-AD677FE48551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E825-8A37-42EF-A039-1BBF1207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1CCC-C20A-41EA-8798-3431644D73A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B815-07AE-4023-A7F3-106BA49E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4600"/>
          </a:xfrm>
        </p:spPr>
        <p:txBody>
          <a:bodyPr>
            <a:normAutofit/>
          </a:bodyPr>
          <a:lstStyle/>
          <a:p>
            <a:r>
              <a:rPr lang="en-IE" sz="3200" dirty="0" smtClean="0"/>
              <a:t>Title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Author 1, Author 2, …</a:t>
            </a:r>
          </a:p>
          <a:p>
            <a:r>
              <a:rPr lang="en-IE" dirty="0" smtClean="0"/>
              <a:t>Affiliation</a:t>
            </a:r>
          </a:p>
          <a:p>
            <a:r>
              <a:rPr lang="en-IE" dirty="0" smtClean="0"/>
              <a:t>Country</a:t>
            </a:r>
          </a:p>
          <a:p>
            <a:r>
              <a:rPr lang="en-IE" dirty="0" smtClean="0"/>
              <a:t>email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19001"/>
            <a:ext cx="12192000" cy="365125"/>
          </a:xfrm>
          <a:solidFill>
            <a:srgbClr val="0070C0"/>
          </a:solidFill>
        </p:spPr>
        <p:txBody>
          <a:bodyPr/>
          <a:lstStyle/>
          <a:p>
            <a:r>
              <a:rPr lang="en-IE" sz="1400" b="1" dirty="0" smtClean="0">
                <a:solidFill>
                  <a:schemeClr val="bg1"/>
                </a:solidFill>
              </a:rPr>
              <a:t>58th Universities Power Engineering Conference (UPEC 2023) - Technological University Dublin, Ireland - 30 August to 1 September 2023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3483" y="295422"/>
            <a:ext cx="149117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(Your logo)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50412" y="295422"/>
            <a:ext cx="191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/>
              <a:t>Paper ID </a:t>
            </a:r>
            <a:r>
              <a:rPr lang="en-IE" dirty="0" smtClean="0">
                <a:solidFill>
                  <a:srgbClr val="00B0F0"/>
                </a:solidFill>
              </a:rPr>
              <a:t>number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Heading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r>
              <a:rPr lang="en-IE" dirty="0" smtClean="0"/>
              <a:t>Bullet points</a:t>
            </a:r>
          </a:p>
          <a:p>
            <a:r>
              <a:rPr lang="en-IE" dirty="0" smtClean="0"/>
              <a:t>Graphs</a:t>
            </a:r>
          </a:p>
          <a:p>
            <a:r>
              <a:rPr lang="en-IE" dirty="0" smtClean="0"/>
              <a:t>Tables</a:t>
            </a:r>
          </a:p>
          <a:p>
            <a:r>
              <a:rPr lang="en-IE" dirty="0" smtClean="0"/>
              <a:t>Figures</a:t>
            </a:r>
          </a:p>
          <a:p>
            <a:r>
              <a:rPr lang="en-IE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IE" smtClean="0"/>
              <a:t>58th Universities Power Engineering Conference (UPEC 2023) - Technological University Dublin, Ireland - 30 August to 1 September 2023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Heading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r>
              <a:rPr lang="en-IE" dirty="0" smtClean="0"/>
              <a:t>Bullet points</a:t>
            </a:r>
          </a:p>
          <a:p>
            <a:r>
              <a:rPr lang="en-IE" dirty="0" smtClean="0"/>
              <a:t>Graphs</a:t>
            </a:r>
          </a:p>
          <a:p>
            <a:r>
              <a:rPr lang="en-IE" dirty="0" smtClean="0"/>
              <a:t>Tables</a:t>
            </a:r>
          </a:p>
          <a:p>
            <a:r>
              <a:rPr lang="en-IE" dirty="0" smtClean="0"/>
              <a:t>Figures</a:t>
            </a:r>
          </a:p>
          <a:p>
            <a:r>
              <a:rPr lang="en-IE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IE" dirty="0" smtClean="0"/>
              <a:t>58th Universities Power Engineering Conference (UPEC 2023) - Technological University Dublin, Ireland - 30 August to 1 September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3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100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Title</vt:lpstr>
      <vt:lpstr>Heading</vt:lpstr>
      <vt:lpstr>Heading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Conlon</dc:creator>
  <cp:lastModifiedBy>Michael Conlon</cp:lastModifiedBy>
  <cp:revision>6</cp:revision>
  <dcterms:created xsi:type="dcterms:W3CDTF">2023-08-11T08:11:58Z</dcterms:created>
  <dcterms:modified xsi:type="dcterms:W3CDTF">2023-08-11T12:13:39Z</dcterms:modified>
</cp:coreProperties>
</file>